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88" r:id="rId2"/>
    <p:sldId id="289" r:id="rId3"/>
    <p:sldId id="290" r:id="rId4"/>
    <p:sldId id="291" r:id="rId5"/>
    <p:sldId id="292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72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E77D42E-A77D-30E5-82A7-7678AD3F74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6CCDC6-9CE6-8224-023D-37E2B646C9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58E0D-821D-4C25-BF77-6358B783FE65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E561C-70E7-8191-2E6F-4AF1F047A6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B87C7C-79B4-0324-FFB2-3C0514CF8E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39312-BDB7-4706-89BD-E50FC183A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4902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411CF-9CE7-4E4E-B962-A2825B944823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F6303-99BB-4A32-97C7-DAA20E73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6187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C512F3E9-4D50-454A-CF18-A2F1255F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07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56698F-DD6B-AF33-8CDD-FCCA4FFF0631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DB6DDA73-0981-7045-32B4-DDE86F789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58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A1F73FE5-BFE9-67F7-0E3B-0FEA2AF04D37}"/>
              </a:ext>
            </a:extLst>
          </p:cNvPr>
          <p:cNvSpPr/>
          <p:nvPr userDrawn="1"/>
        </p:nvSpPr>
        <p:spPr>
          <a:xfrm>
            <a:off x="330630" y="554070"/>
            <a:ext cx="11530739" cy="61988"/>
          </a:xfrm>
          <a:prstGeom prst="roundRect">
            <a:avLst/>
          </a:prstGeom>
          <a:solidFill>
            <a:srgbClr val="B7472A"/>
          </a:solidFill>
          <a:ln>
            <a:solidFill>
              <a:srgbClr val="B7472A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044F8BB9-B91B-CAE7-67A5-89F2D4C8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06573" y="6614817"/>
            <a:ext cx="285427" cy="243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14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DE86E-9AD1-A397-EFE1-8A36C6CD1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4D1326C-B4BB-BE56-4A26-25449ACAA83B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39F781-3B05-3B81-D4E6-E4FF2D7968EE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09AC45-7E09-6360-DA98-1DD98FC1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41" y="1442121"/>
            <a:ext cx="7630935" cy="32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5FC75-5DFF-F542-3AD7-54BDEAD35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E00280-8D2E-3969-EC6F-8E0D8412EB6A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B9CD73-A2B4-478D-2501-9F24C28471A6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8D0DB2-7D16-1EEC-E085-D65B53D3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5" y="1128017"/>
            <a:ext cx="9132212" cy="42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8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A5535-A76D-59F6-15A4-642DE630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C4E435A-36C2-BD0A-1DD9-D77C84332EB0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015739-1DD5-6CF4-3F28-1B42365151C0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A98336-6CC0-4281-8141-E29D9F9A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74" y="1395264"/>
            <a:ext cx="8592513" cy="39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2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625EE-C1D7-F69B-E7FB-35CD19D7A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FB67641-C84E-7114-E64F-055D5EA9B02D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F19DE9-4ABF-09A7-7C21-6E1315B907E9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EBE3F3-B55C-AC59-73BB-5BC043EC2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92" y="1340843"/>
            <a:ext cx="7781919" cy="32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FD612-759C-D855-76A9-DC66A4B32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2B8399-556B-A15B-EF76-35298822453F}"/>
              </a:ext>
            </a:extLst>
          </p:cNvPr>
          <p:cNvSpPr txBox="1"/>
          <p:nvPr/>
        </p:nvSpPr>
        <p:spPr>
          <a:xfrm>
            <a:off x="4391580" y="2985126"/>
            <a:ext cx="42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9BCCD6-1E22-5448-0311-D6A37C008D16}"/>
              </a:ext>
            </a:extLst>
          </p:cNvPr>
          <p:cNvSpPr txBox="1"/>
          <p:nvPr/>
        </p:nvSpPr>
        <p:spPr>
          <a:xfrm>
            <a:off x="410045" y="125039"/>
            <a:ext cx="1107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7A40C-21D5-BA15-B906-95DAF681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68" y="1371546"/>
            <a:ext cx="7995270" cy="39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4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11471</TotalTime>
  <Words>5</Words>
  <Application>Microsoft Office PowerPoint</Application>
  <PresentationFormat>宽屏</PresentationFormat>
  <Paragraphs>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qiao wu</dc:creator>
  <cp:lastModifiedBy>qiao wu</cp:lastModifiedBy>
  <cp:revision>39</cp:revision>
  <dcterms:created xsi:type="dcterms:W3CDTF">2024-08-05T13:52:41Z</dcterms:created>
  <dcterms:modified xsi:type="dcterms:W3CDTF">2024-11-04T18:15:44Z</dcterms:modified>
</cp:coreProperties>
</file>